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0" r:id="rId6"/>
    <p:sldId id="258" r:id="rId7"/>
    <p:sldId id="273" r:id="rId8"/>
    <p:sldId id="274" r:id="rId9"/>
    <p:sldId id="261" r:id="rId10"/>
    <p:sldId id="265" r:id="rId11"/>
    <p:sldId id="262" r:id="rId12"/>
    <p:sldId id="263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9D97-243F-48C3-80C4-B86D3A4E22F8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8253-D661-47AB-900A-6081924AE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10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9D97-243F-48C3-80C4-B86D3A4E22F8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8253-D661-47AB-900A-6081924AE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6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9D97-243F-48C3-80C4-B86D3A4E22F8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8253-D661-47AB-900A-6081924AE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3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9D97-243F-48C3-80C4-B86D3A4E22F8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8253-D661-47AB-900A-6081924AE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0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9D97-243F-48C3-80C4-B86D3A4E22F8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8253-D661-47AB-900A-6081924AE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2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9D97-243F-48C3-80C4-B86D3A4E22F8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8253-D661-47AB-900A-6081924AE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61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9D97-243F-48C3-80C4-B86D3A4E22F8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8253-D661-47AB-900A-6081924AE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64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9D97-243F-48C3-80C4-B86D3A4E22F8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8253-D661-47AB-900A-6081924AE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9D97-243F-48C3-80C4-B86D3A4E22F8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8253-D661-47AB-900A-6081924AE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6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9D97-243F-48C3-80C4-B86D3A4E22F8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8253-D661-47AB-900A-6081924AE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39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9D97-243F-48C3-80C4-B86D3A4E22F8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8253-D661-47AB-900A-6081924AE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21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49D97-243F-48C3-80C4-B86D3A4E22F8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F8253-D661-47AB-900A-6081924AE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2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braham and isa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371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540" y="566655"/>
            <a:ext cx="5122460" cy="2387600"/>
          </a:xfrm>
        </p:spPr>
        <p:txBody>
          <a:bodyPr>
            <a:normAutofit fontScale="90000"/>
          </a:bodyPr>
          <a:lstStyle/>
          <a:p>
            <a:r>
              <a:rPr lang="en-US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“…BUT WHERE IS THE LAMB?”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515738" y="5908510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Genesis 22:1-7</a:t>
            </a:r>
          </a:p>
        </p:txBody>
      </p:sp>
    </p:spTree>
    <p:extLst>
      <p:ext uri="{BB962C8B-B14F-4D97-AF65-F5344CB8AC3E}">
        <p14:creationId xmlns:p14="http://schemas.microsoft.com/office/powerpoint/2010/main" val="95577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527"/>
            <a:ext cx="12496800" cy="68675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 descr="Image result for Jesus bearing the cr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720" y="0"/>
            <a:ext cx="7019496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mage result for Isaac carrying w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3920" y="-9526"/>
            <a:ext cx="7609446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423" y="2087880"/>
            <a:ext cx="5318760" cy="2530156"/>
          </a:xfrm>
        </p:spPr>
        <p:txBody>
          <a:bodyPr>
            <a:normAutofit fontScale="90000"/>
          </a:bodyPr>
          <a:lstStyle/>
          <a:p>
            <a:r>
              <a:rPr lang="en-US" sz="4800" i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Abraham took the wood…and laid it upon Isaac his son.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26245" y="4105274"/>
            <a:ext cx="5050446" cy="1655762"/>
          </a:xfrm>
        </p:spPr>
        <p:txBody>
          <a:bodyPr>
            <a:noAutofit/>
          </a:bodyPr>
          <a:lstStyle/>
          <a:p>
            <a:r>
              <a:rPr lang="en-US" sz="44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And the Lord hath laid on Him the iniquity of us all.</a:t>
            </a:r>
          </a:p>
        </p:txBody>
      </p:sp>
    </p:spTree>
    <p:extLst>
      <p:ext uri="{BB962C8B-B14F-4D97-AF65-F5344CB8AC3E}">
        <p14:creationId xmlns:p14="http://schemas.microsoft.com/office/powerpoint/2010/main" val="201183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37160" y="-286231"/>
            <a:ext cx="13752109" cy="73828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Image result for WOOD FOR A F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111" y="0"/>
            <a:ext cx="8176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fire on al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67" y="-23822"/>
            <a:ext cx="6496334" cy="688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667" y="1149659"/>
            <a:ext cx="5513695" cy="2387600"/>
          </a:xfrm>
        </p:spPr>
        <p:txBody>
          <a:bodyPr>
            <a:normAutofit fontScale="90000"/>
          </a:bodyPr>
          <a:lstStyle/>
          <a:p>
            <a:r>
              <a:rPr lang="en-US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BEHOLD THE FIRE – GOD ABSOLUTELY HOLY!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2442" y="3215103"/>
            <a:ext cx="5629558" cy="1655762"/>
          </a:xfrm>
        </p:spPr>
        <p:txBody>
          <a:bodyPr>
            <a:noAutofit/>
          </a:bodyPr>
          <a:lstStyle/>
          <a:p>
            <a:r>
              <a:rPr lang="en-US" sz="5400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BEHOLD THE WOOD – MAN ABSOLUTELY SINFUL!</a:t>
            </a:r>
          </a:p>
        </p:txBody>
      </p:sp>
    </p:spTree>
    <p:extLst>
      <p:ext uri="{BB962C8B-B14F-4D97-AF65-F5344CB8AC3E}">
        <p14:creationId xmlns:p14="http://schemas.microsoft.com/office/powerpoint/2010/main" val="9245273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63" y="-500161"/>
            <a:ext cx="12313920" cy="935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5218" y="2987888"/>
            <a:ext cx="10617958" cy="1655762"/>
          </a:xfrm>
        </p:spPr>
        <p:txBody>
          <a:bodyPr>
            <a:noAutofit/>
          </a:bodyPr>
          <a:lstStyle/>
          <a:p>
            <a:r>
              <a:rPr lang="en-US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THE LAMB IS LITERAL</a:t>
            </a:r>
          </a:p>
          <a:p>
            <a:r>
              <a:rPr lang="en-US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THE LAMB IS SYMBOLIC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0602" y="1133112"/>
            <a:ext cx="9311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BEHOLD THE LAMB!</a:t>
            </a:r>
          </a:p>
        </p:txBody>
      </p:sp>
    </p:spTree>
    <p:extLst>
      <p:ext uri="{BB962C8B-B14F-4D97-AF65-F5344CB8AC3E}">
        <p14:creationId xmlns:p14="http://schemas.microsoft.com/office/powerpoint/2010/main" val="1197226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19300"/>
            <a:ext cx="12313920" cy="887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56359" y="1203450"/>
            <a:ext cx="9311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BEHOLD THE LAMB!</a:t>
            </a:r>
          </a:p>
        </p:txBody>
      </p:sp>
      <p:sp>
        <p:nvSpPr>
          <p:cNvPr id="3" name="Arrow: Down 2"/>
          <p:cNvSpPr/>
          <p:nvPr/>
        </p:nvSpPr>
        <p:spPr>
          <a:xfrm rot="20219414">
            <a:off x="9866190" y="1884721"/>
            <a:ext cx="1718275" cy="4082037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28356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850900" y="-177800"/>
            <a:ext cx="17475200" cy="703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917700"/>
            <a:ext cx="12192000" cy="877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wood f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0" y="0"/>
            <a:ext cx="8758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4025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0"/>
            <a:ext cx="7267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0735" y="354985"/>
            <a:ext cx="9144000" cy="1655762"/>
          </a:xfrm>
        </p:spPr>
        <p:txBody>
          <a:bodyPr>
            <a:normAutofit/>
          </a:bodyPr>
          <a:lstStyle/>
          <a:p>
            <a:r>
              <a:rPr lang="en-US" sz="5400" b="1" i="1" dirty="0">
                <a:solidFill>
                  <a:schemeClr val="bg1"/>
                </a:solidFill>
                <a:latin typeface="Arial Black" panose="020B0A04020102020204" pitchFamily="34" charset="0"/>
              </a:rPr>
              <a:t>“Behold the fire and the wood…</a:t>
            </a:r>
          </a:p>
        </p:txBody>
      </p:sp>
    </p:spTree>
    <p:extLst>
      <p:ext uri="{BB962C8B-B14F-4D97-AF65-F5344CB8AC3E}">
        <p14:creationId xmlns:p14="http://schemas.microsoft.com/office/powerpoint/2010/main" val="9631331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braham and isa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371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540" y="566655"/>
            <a:ext cx="5122460" cy="2387600"/>
          </a:xfrm>
        </p:spPr>
        <p:txBody>
          <a:bodyPr>
            <a:normAutofit fontScale="90000"/>
          </a:bodyPr>
          <a:lstStyle/>
          <a:p>
            <a:r>
              <a:rPr lang="en-US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“…BUT WHERE IS THE LAMB?”</a:t>
            </a:r>
          </a:p>
        </p:txBody>
      </p:sp>
    </p:spTree>
    <p:extLst>
      <p:ext uri="{BB962C8B-B14F-4D97-AF65-F5344CB8AC3E}">
        <p14:creationId xmlns:p14="http://schemas.microsoft.com/office/powerpoint/2010/main" val="436214114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-464023"/>
            <a:ext cx="12192000" cy="75506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Image result for MAN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64024"/>
            <a:ext cx="5379722" cy="346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PILATE &amp; JE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496" y="3023879"/>
            <a:ext cx="4849503" cy="371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e result for CHRISTMAS &amp; EAS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41694" y="-464024"/>
            <a:ext cx="6147462" cy="339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Image result for jesus john the bapti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9375"/>
            <a:ext cx="7438031" cy="371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CD8EF6-C700-4A8B-9F86-A0300AD7307F}"/>
              </a:ext>
            </a:extLst>
          </p:cNvPr>
          <p:cNvSpPr txBox="1"/>
          <p:nvPr/>
        </p:nvSpPr>
        <p:spPr>
          <a:xfrm>
            <a:off x="2631233" y="1726163"/>
            <a:ext cx="66527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“…BUT WHERE IS THE LAMB?”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1451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3206" y="326575"/>
            <a:ext cx="10863618" cy="3017126"/>
          </a:xfrm>
        </p:spPr>
        <p:txBody>
          <a:bodyPr>
            <a:noAutofit/>
          </a:bodyPr>
          <a:lstStyle/>
          <a:p>
            <a:r>
              <a:rPr lang="en-US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Types, symbols, pictures, stories, visions, dreams, miracles, sacrifices, prophesies…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883391" y="4107976"/>
            <a:ext cx="78611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“…BUT WHERE IS THE LAMB?”</a:t>
            </a:r>
            <a:endParaRPr lang="en-US" sz="6000" i="1" dirty="0"/>
          </a:p>
        </p:txBody>
      </p:sp>
    </p:spTree>
    <p:extLst>
      <p:ext uri="{BB962C8B-B14F-4D97-AF65-F5344CB8AC3E}">
        <p14:creationId xmlns:p14="http://schemas.microsoft.com/office/powerpoint/2010/main" val="252150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fire on al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615" y="-357509"/>
            <a:ext cx="10945504" cy="2387600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FFFF00"/>
                </a:solidFill>
                <a:latin typeface="Arial Black" panose="020B0A04020102020204" pitchFamily="34" charset="0"/>
              </a:rPr>
              <a:t>BEHOLD THE FIRE…</a:t>
            </a:r>
            <a:br>
              <a:rPr lang="en-US" i="1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i="1" dirty="0">
                <a:solidFill>
                  <a:srgbClr val="FFFF00"/>
                </a:solidFill>
                <a:latin typeface="Arial Black" panose="020B0A04020102020204" pitchFamily="34" charset="0"/>
              </a:rPr>
              <a:t>BUT WHERE IS THE LAMB?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615" y="2258691"/>
            <a:ext cx="11395881" cy="3255962"/>
          </a:xfrm>
        </p:spPr>
        <p:txBody>
          <a:bodyPr>
            <a:noAutofit/>
          </a:bodyPr>
          <a:lstStyle/>
          <a:p>
            <a:r>
              <a:rPr lang="en-US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THE FIRE IS LITERAL</a:t>
            </a:r>
          </a:p>
          <a:p>
            <a:endParaRPr lang="en-US" sz="54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8442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38834440-1002-4635-835E-6F57BBEB3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881" y="-88898"/>
            <a:ext cx="12327686" cy="694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4236AF-FC41-4084-9A83-3F2E5F766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148" y="172720"/>
            <a:ext cx="11051628" cy="7193280"/>
          </a:xfrm>
        </p:spPr>
        <p:txBody>
          <a:bodyPr>
            <a:normAutofit/>
          </a:bodyPr>
          <a:lstStyle/>
          <a:p>
            <a:r>
              <a:rPr lang="en-US" sz="48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…the rich man also died, and was buried; And in hell he lift up his eyes, </a:t>
            </a:r>
            <a:r>
              <a:rPr lang="en-US" sz="48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highlight>
                  <a:srgbClr val="FFFF00"/>
                </a:highlight>
                <a:latin typeface="Arial Black" panose="020B0A04020102020204" pitchFamily="34" charset="0"/>
              </a:rPr>
              <a:t>being in torments</a:t>
            </a:r>
            <a:r>
              <a:rPr lang="en-US" sz="48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, and </a:t>
            </a:r>
            <a:r>
              <a:rPr lang="en-US" sz="4800" i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seeth</a:t>
            </a:r>
            <a:r>
              <a:rPr lang="en-US" sz="48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 Abraham afar off, and Lazarus in his bosom.</a:t>
            </a:r>
            <a:br>
              <a:rPr lang="en-US" sz="48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</a:br>
            <a:r>
              <a:rPr lang="en-US" sz="48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br>
              <a:rPr lang="en-US" sz="48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</a:br>
            <a:br>
              <a:rPr lang="en-US" sz="48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</a:br>
            <a:br>
              <a:rPr lang="en-US" sz="48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highlight>
                  <a:srgbClr val="FFFF00"/>
                </a:highlight>
                <a:latin typeface="Arial Black" panose="020B0A04020102020204" pitchFamily="34" charset="0"/>
              </a:rPr>
            </a:br>
            <a:r>
              <a:rPr lang="en-US" sz="48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Luke 16:22,23,24</a:t>
            </a:r>
            <a:b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</a:b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4F65E4-9BD6-4DFC-9176-3FB04C2728C6}"/>
              </a:ext>
            </a:extLst>
          </p:cNvPr>
          <p:cNvSpPr txBox="1"/>
          <p:nvPr/>
        </p:nvSpPr>
        <p:spPr>
          <a:xfrm>
            <a:off x="317500" y="4724400"/>
            <a:ext cx="11243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highlight>
                  <a:srgbClr val="FFFF00"/>
                </a:highlight>
                <a:latin typeface="Arial Black" panose="020B0A04020102020204" pitchFamily="34" charset="0"/>
              </a:rPr>
              <a:t>…I am tormented in this flame.</a:t>
            </a:r>
            <a:br>
              <a:rPr lang="en-US" sz="48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highlight>
                  <a:srgbClr val="FFFF00"/>
                </a:highlight>
                <a:latin typeface="Arial Black" panose="020B0A04020102020204" pitchFamily="34" charset="0"/>
              </a:rPr>
            </a:br>
            <a:endParaRPr lang="en-US" sz="4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7279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fire on al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615" y="-357509"/>
            <a:ext cx="10945504" cy="2387600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FFFF00"/>
                </a:solidFill>
                <a:latin typeface="Arial Black" panose="020B0A04020102020204" pitchFamily="34" charset="0"/>
              </a:rPr>
              <a:t>BEHOLD THE FIRE…</a:t>
            </a:r>
            <a:br>
              <a:rPr lang="en-US" i="1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i="1" dirty="0">
                <a:solidFill>
                  <a:srgbClr val="FFFF00"/>
                </a:solidFill>
                <a:latin typeface="Arial Black" panose="020B0A04020102020204" pitchFamily="34" charset="0"/>
              </a:rPr>
              <a:t>BUT WHERE IS THE LAMB?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615" y="2258691"/>
            <a:ext cx="11395881" cy="3255962"/>
          </a:xfrm>
        </p:spPr>
        <p:txBody>
          <a:bodyPr>
            <a:noAutofit/>
          </a:bodyPr>
          <a:lstStyle/>
          <a:p>
            <a:r>
              <a:rPr lang="en-US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THE FIRE IS LITERAL</a:t>
            </a:r>
          </a:p>
          <a:p>
            <a:r>
              <a:rPr lang="en-US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THE FIRE IS SYMBOLIC</a:t>
            </a:r>
          </a:p>
          <a:p>
            <a:endParaRPr lang="en-US" sz="5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Arial Black" panose="020B0A04020102020204" pitchFamily="34" charset="0"/>
            </a:endParaRPr>
          </a:p>
          <a:p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Condemnation</a:t>
            </a:r>
          </a:p>
          <a:p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Commendation</a:t>
            </a:r>
          </a:p>
          <a:p>
            <a:endParaRPr lang="en-US" sz="54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0564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WOOD FOR A F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9914" y="0"/>
            <a:ext cx="13296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615" y="221611"/>
            <a:ext cx="10945504" cy="2387600"/>
          </a:xfrm>
        </p:spPr>
        <p:txBody>
          <a:bodyPr>
            <a:normAutofit fontScale="90000"/>
          </a:bodyPr>
          <a:lstStyle/>
          <a:p>
            <a:r>
              <a:rPr lang="en-US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BEHOLD THE WOOD…</a:t>
            </a:r>
            <a:br>
              <a:rPr lang="en-US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</a:br>
            <a:r>
              <a:rPr lang="en-US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BUT WHERE IS THE LAMB?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674" y="3629333"/>
            <a:ext cx="10149385" cy="1655762"/>
          </a:xfrm>
        </p:spPr>
        <p:txBody>
          <a:bodyPr>
            <a:noAutofit/>
          </a:bodyPr>
          <a:lstStyle/>
          <a:p>
            <a:r>
              <a:rPr lang="en-US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THE WOOD IS LITERAL</a:t>
            </a:r>
          </a:p>
          <a:p>
            <a:r>
              <a:rPr lang="en-US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THE WOOD IS SYMBOLIC</a:t>
            </a:r>
          </a:p>
        </p:txBody>
      </p:sp>
    </p:spTree>
    <p:extLst>
      <p:ext uri="{BB962C8B-B14F-4D97-AF65-F5344CB8AC3E}">
        <p14:creationId xmlns:p14="http://schemas.microsoft.com/office/powerpoint/2010/main" val="613957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4442</TotalTime>
  <Words>223</Words>
  <Application>Microsoft Office PowerPoint</Application>
  <PresentationFormat>Widescreen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Office Theme</vt:lpstr>
      <vt:lpstr>“…BUT WHERE IS THE LAMB?”</vt:lpstr>
      <vt:lpstr>PowerPoint Presentation</vt:lpstr>
      <vt:lpstr>“…BUT WHERE IS THE LAMB?”</vt:lpstr>
      <vt:lpstr>PowerPoint Presentation</vt:lpstr>
      <vt:lpstr>PowerPoint Presentation</vt:lpstr>
      <vt:lpstr>BEHOLD THE FIRE… BUT WHERE IS THE LAMB?</vt:lpstr>
      <vt:lpstr>…the rich man also died, and was buried; And in hell he lift up his eyes, being in torments, and seeth Abraham afar off, and Lazarus in his bosom.     Luke 16:22,23,24  </vt:lpstr>
      <vt:lpstr>BEHOLD THE FIRE… BUT WHERE IS THE LAMB?</vt:lpstr>
      <vt:lpstr>BEHOLD THE WOOD… BUT WHERE IS THE LAMB?</vt:lpstr>
      <vt:lpstr>Abraham took the wood…and laid it upon Isaac his son.</vt:lpstr>
      <vt:lpstr>BEHOLD THE FIRE – GOD ABSOLUTELY HOLY!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“BUT WHERE IS THE LAMB?”</dc:title>
  <dc:creator>Paul Fedena</dc:creator>
  <cp:lastModifiedBy>Paul Fedena</cp:lastModifiedBy>
  <cp:revision>57</cp:revision>
  <dcterms:created xsi:type="dcterms:W3CDTF">2017-05-04T22:29:05Z</dcterms:created>
  <dcterms:modified xsi:type="dcterms:W3CDTF">2022-07-17T16:29:25Z</dcterms:modified>
</cp:coreProperties>
</file>